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37" autoAdjust="0"/>
  </p:normalViewPr>
  <p:slideViewPr>
    <p:cSldViewPr>
      <p:cViewPr varScale="1">
        <p:scale>
          <a:sx n="60" d="100"/>
          <a:sy n="60" d="100"/>
        </p:scale>
        <p:origin x="-165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EF214E68-B36A-42FA-89F3-3EB48B71D75D}" type="datetimeFigureOut">
              <a:rPr lang="fr-FR" smtClean="0"/>
              <a:t>20/02/2019</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C735B04-C8DA-42C1-AD97-2FA412B1651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F214E68-B36A-42FA-89F3-3EB48B71D75D}" type="datetimeFigureOut">
              <a:rPr lang="fr-FR" smtClean="0"/>
              <a:t>20/02/2019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735B04-C8DA-42C1-AD97-2FA412B1651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F214E68-B36A-42FA-89F3-3EB48B71D75D}" type="datetimeFigureOut">
              <a:rPr lang="fr-FR" smtClean="0"/>
              <a:t>20/02/2019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735B04-C8DA-42C1-AD97-2FA412B1651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EF214E68-B36A-42FA-89F3-3EB48B71D75D}" type="datetimeFigureOut">
              <a:rPr lang="fr-FR" smtClean="0"/>
              <a:t>20/02/2019</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1C735B04-C8DA-42C1-AD97-2FA412B1651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EF214E68-B36A-42FA-89F3-3EB48B71D75D}" type="datetimeFigureOut">
              <a:rPr lang="fr-FR" smtClean="0"/>
              <a:t>20/02/2019</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1C735B04-C8DA-42C1-AD97-2FA412B16515}" type="slidenum">
              <a:rPr lang="fr-FR" smtClean="0"/>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EF214E68-B36A-42FA-89F3-3EB48B71D75D}" type="datetimeFigureOut">
              <a:rPr lang="fr-FR" smtClean="0"/>
              <a:t>20/02/2019</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1C735B04-C8DA-42C1-AD97-2FA412B1651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EF214E68-B36A-42FA-89F3-3EB48B71D75D}" type="datetimeFigureOut">
              <a:rPr lang="fr-FR" smtClean="0"/>
              <a:t>20/02/2019</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1C735B04-C8DA-42C1-AD97-2FA412B16515}"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F214E68-B36A-42FA-89F3-3EB48B71D75D}" type="datetimeFigureOut">
              <a:rPr lang="fr-FR" smtClean="0"/>
              <a:t>20/02/2019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735B04-C8DA-42C1-AD97-2FA412B1651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EF214E68-B36A-42FA-89F3-3EB48B71D75D}" type="datetimeFigureOut">
              <a:rPr lang="fr-FR" smtClean="0"/>
              <a:t>20/02/2019</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1C735B04-C8DA-42C1-AD97-2FA412B1651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EF214E68-B36A-42FA-89F3-3EB48B71D75D}" type="datetimeFigureOut">
              <a:rPr lang="fr-FR" smtClean="0"/>
              <a:t>20/02/2019</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1C735B04-C8DA-42C1-AD97-2FA412B16515}"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EF214E68-B36A-42FA-89F3-3EB48B71D75D}" type="datetimeFigureOut">
              <a:rPr lang="fr-FR" smtClean="0"/>
              <a:t>20/02/2019</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1C735B04-C8DA-42C1-AD97-2FA412B16515}"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F214E68-B36A-42FA-89F3-3EB48B71D75D}" type="datetimeFigureOut">
              <a:rPr lang="fr-FR" smtClean="0"/>
              <a:t>20/02/2019</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C735B04-C8DA-42C1-AD97-2FA412B16515}"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92696"/>
          </a:xfrm>
        </p:spPr>
        <p:txBody>
          <a:bodyPr>
            <a:normAutofit/>
          </a:bodyPr>
          <a:lstStyle/>
          <a:p>
            <a:r>
              <a:rPr lang="fr-FR" sz="3200" dirty="0" smtClean="0">
                <a:solidFill>
                  <a:schemeClr val="tx2">
                    <a:lumMod val="60000"/>
                    <a:lumOff val="40000"/>
                  </a:schemeClr>
                </a:solidFill>
                <a:latin typeface="Lucida Handwriting" pitchFamily="66" charset="0"/>
              </a:rPr>
              <a:t>La Boutique de Lily: Présentation</a:t>
            </a:r>
            <a:endParaRPr lang="fr-FR" sz="3200" dirty="0">
              <a:solidFill>
                <a:schemeClr val="tx2">
                  <a:lumMod val="60000"/>
                  <a:lumOff val="40000"/>
                </a:schemeClr>
              </a:solidFill>
              <a:latin typeface="Lucida Handwriting" pitchFamily="66" charset="0"/>
            </a:endParaRPr>
          </a:p>
        </p:txBody>
      </p:sp>
      <p:sp>
        <p:nvSpPr>
          <p:cNvPr id="3" name="Sous-titre 2"/>
          <p:cNvSpPr>
            <a:spLocks noGrp="1"/>
          </p:cNvSpPr>
          <p:nvPr>
            <p:ph sz="half" idx="1"/>
          </p:nvPr>
        </p:nvSpPr>
        <p:spPr>
          <a:xfrm>
            <a:off x="611560" y="620688"/>
            <a:ext cx="5112568" cy="6237312"/>
          </a:xfrm>
          <a:solidFill>
            <a:schemeClr val="accent6">
              <a:lumMod val="40000"/>
              <a:lumOff val="60000"/>
            </a:schemeClr>
          </a:solidFill>
        </p:spPr>
        <p:txBody>
          <a:bodyPr>
            <a:noAutofit/>
          </a:bodyPr>
          <a:lstStyle/>
          <a:p>
            <a:pPr algn="ctr">
              <a:buNone/>
            </a:pPr>
            <a:r>
              <a:rPr lang="fr-FR" sz="1100" dirty="0" smtClean="0">
                <a:effectLst>
                  <a:outerShdw blurRad="38100" dist="38100" dir="2700000" algn="tl">
                    <a:srgbClr val="000000">
                      <a:alpha val="43137"/>
                    </a:srgbClr>
                  </a:outerShdw>
                </a:effectLst>
              </a:rPr>
              <a:t>La Boutique de Lily, qu'est ce que c'est ? C'est un site de vente en ligne de </a:t>
            </a:r>
            <a:r>
              <a:rPr lang="fr-FR" sz="1100" b="1" dirty="0" smtClean="0">
                <a:effectLst>
                  <a:outerShdw blurRad="38100" dist="38100" dir="2700000" algn="tl">
                    <a:srgbClr val="000000">
                      <a:alpha val="43137"/>
                    </a:srgbClr>
                  </a:outerShdw>
                </a:effectLst>
              </a:rPr>
              <a:t>bijoux fantaisie, sacs à main et accessoires femme</a:t>
            </a:r>
            <a:r>
              <a:rPr lang="fr-FR" sz="1100" dirty="0" smtClean="0">
                <a:effectLst>
                  <a:outerShdw blurRad="38100" dist="38100" dir="2700000" algn="tl">
                    <a:srgbClr val="000000">
                      <a:alpha val="43137"/>
                    </a:srgbClr>
                  </a:outerShdw>
                </a:effectLst>
              </a:rPr>
              <a:t> créé depuis le 5 février 2018. En 1 an le nombre de références s'est bien étoffé puisque nous sommes passé d'une petite centaine à plus de 600 références en vente à ce jour sur le site. C'est autant de choix dans la diversité des produits qui vous sont proposés, que dans les prix et les styles!</a:t>
            </a:r>
          </a:p>
          <a:p>
            <a:pPr algn="ctr">
              <a:buNone/>
            </a:pPr>
            <a:r>
              <a:rPr lang="fr-FR" sz="1100" dirty="0" smtClean="0">
                <a:effectLst>
                  <a:outerShdw blurRad="38100" dist="38100" dir="2700000" algn="tl">
                    <a:srgbClr val="000000">
                      <a:alpha val="43137"/>
                    </a:srgbClr>
                  </a:outerShdw>
                </a:effectLst>
              </a:rPr>
              <a:t>Voilà pour les présentations de la boutique, pour ce qui est de Lily la voici, c'est une femme du 21ème siècle férue de mode et des nouvelles tendances. C'est elle qui va désormais vous guider dans vos choix sans faux pas. Parce qu'on le sait, être une fille c'est avoir le choix le matin dans ses tenues et ses accessoires! </a:t>
            </a:r>
          </a:p>
          <a:p>
            <a:pPr algn="ctr">
              <a:buNone/>
            </a:pPr>
            <a:r>
              <a:rPr lang="fr-FR" sz="1100" dirty="0" smtClean="0">
                <a:effectLst>
                  <a:outerShdw blurRad="38100" dist="38100" dir="2700000" algn="tl">
                    <a:srgbClr val="000000">
                      <a:alpha val="43137"/>
                    </a:srgbClr>
                  </a:outerShdw>
                </a:effectLst>
              </a:rPr>
              <a:t>Pour </a:t>
            </a:r>
            <a:r>
              <a:rPr lang="fr-FR" sz="1100" dirty="0" err="1" smtClean="0">
                <a:effectLst>
                  <a:outerShdw blurRad="38100" dist="38100" dir="2700000" algn="tl">
                    <a:srgbClr val="000000">
                      <a:alpha val="43137"/>
                    </a:srgbClr>
                  </a:outerShdw>
                </a:effectLst>
              </a:rPr>
              <a:t>celà</a:t>
            </a:r>
            <a:r>
              <a:rPr lang="fr-FR" sz="1100" dirty="0" smtClean="0">
                <a:effectLst>
                  <a:outerShdw blurRad="38100" dist="38100" dir="2700000" algn="tl">
                    <a:srgbClr val="000000">
                      <a:alpha val="43137"/>
                    </a:srgbClr>
                  </a:outerShdw>
                </a:effectLst>
              </a:rPr>
              <a:t> nous apportons une attention très particulière à vous proposer des </a:t>
            </a:r>
            <a:r>
              <a:rPr lang="fr-FR" sz="1100" b="1" dirty="0" smtClean="0">
                <a:effectLst>
                  <a:outerShdw blurRad="38100" dist="38100" dir="2700000" algn="tl">
                    <a:srgbClr val="000000">
                      <a:alpha val="43137"/>
                    </a:srgbClr>
                  </a:outerShdw>
                </a:effectLst>
              </a:rPr>
              <a:t>bijoux fantaisie</a:t>
            </a:r>
            <a:r>
              <a:rPr lang="fr-FR" sz="1100" dirty="0" smtClean="0">
                <a:effectLst>
                  <a:outerShdw blurRad="38100" dist="38100" dir="2700000" algn="tl">
                    <a:srgbClr val="000000">
                      <a:alpha val="43137"/>
                    </a:srgbClr>
                  </a:outerShdw>
                </a:effectLst>
              </a:rPr>
              <a:t> aussi variés que possible et à des prix très compétitifs pour justement pouvoir en changer en fonction de vos envies.</a:t>
            </a:r>
          </a:p>
          <a:p>
            <a:pPr algn="ctr">
              <a:buNone/>
            </a:pPr>
            <a:r>
              <a:rPr lang="fr-FR" sz="1100" dirty="0" smtClean="0">
                <a:effectLst>
                  <a:outerShdw blurRad="38100" dist="38100" dir="2700000" algn="tl">
                    <a:srgbClr val="000000">
                      <a:alpha val="43137"/>
                    </a:srgbClr>
                  </a:outerShdw>
                </a:effectLst>
              </a:rPr>
              <a:t>C'est vrai, on aime bien changer, essayer, oser mais on ne sait pas toujours quel style adopter avec quel vêtement, quels bijoux pour quelle occasion, autant de questions auxquelles nous allons essayer de répondre par l'intermédiaire du blog ou directement dans les </a:t>
            </a:r>
            <a:r>
              <a:rPr lang="fr-FR" sz="1100" dirty="0" err="1" smtClean="0">
                <a:effectLst>
                  <a:outerShdw blurRad="38100" dist="38100" dir="2700000" algn="tl">
                    <a:srgbClr val="000000">
                      <a:alpha val="43137"/>
                    </a:srgbClr>
                  </a:outerShdw>
                </a:effectLst>
              </a:rPr>
              <a:t>tutos</a:t>
            </a:r>
            <a:r>
              <a:rPr lang="fr-FR" sz="1100" dirty="0" smtClean="0">
                <a:effectLst>
                  <a:outerShdw blurRad="38100" dist="38100" dir="2700000" algn="tl">
                    <a:srgbClr val="000000">
                      <a:alpha val="43137"/>
                    </a:srgbClr>
                  </a:outerShdw>
                </a:effectLst>
              </a:rPr>
              <a:t> du site.</a:t>
            </a:r>
          </a:p>
          <a:p>
            <a:pPr algn="ctr">
              <a:buNone/>
            </a:pPr>
            <a:r>
              <a:rPr lang="fr-FR" sz="1100" dirty="0" smtClean="0">
                <a:effectLst>
                  <a:outerShdw blurRad="38100" dist="38100" dir="2700000" algn="tl">
                    <a:srgbClr val="000000">
                      <a:alpha val="43137"/>
                    </a:srgbClr>
                  </a:outerShdw>
                </a:effectLst>
              </a:rPr>
              <a:t>Autre interrogation que l'on se pose souvent au moment d'offrir un cadeau à une personne que l'on connaît peu ou au contraire trop bien: quel bijou lui offrir? Quel bijou pour la Fête des mères? Quel cadeau pour la Saint Valentin? Autant de conseils que Lily vous apportera tout au long de l'année et en fonction des évènements à venir.</a:t>
            </a:r>
          </a:p>
          <a:p>
            <a:pPr algn="ctr">
              <a:buNone/>
            </a:pPr>
            <a:r>
              <a:rPr lang="fr-FR" sz="1100" dirty="0" smtClean="0">
                <a:effectLst>
                  <a:outerShdw blurRad="38100" dist="38100" dir="2700000" algn="tl">
                    <a:srgbClr val="000000">
                      <a:alpha val="43137"/>
                    </a:srgbClr>
                  </a:outerShdw>
                </a:effectLst>
              </a:rPr>
              <a:t>Elle vous tiendra au courant de toutes les tendances mode de la saison, vous donnera des conseils et des associations de bijoux à adopter en fonction de la saisonnalité.</a:t>
            </a:r>
          </a:p>
          <a:p>
            <a:pPr algn="ctr">
              <a:buNone/>
            </a:pPr>
            <a:r>
              <a:rPr lang="fr-FR" sz="1100" dirty="0" smtClean="0">
                <a:effectLst>
                  <a:outerShdw blurRad="38100" dist="38100" dir="2700000" algn="tl">
                    <a:srgbClr val="000000">
                      <a:alpha val="43137"/>
                    </a:srgbClr>
                  </a:outerShdw>
                </a:effectLst>
              </a:rPr>
              <a:t>Et enfin, elle vous avertira des nouveautés à venir, des différents concours en lien avec les réseaux sociaux, des promotions et codes à appliquer sur le site.</a:t>
            </a:r>
          </a:p>
          <a:p>
            <a:pPr algn="ctr">
              <a:buNone/>
            </a:pPr>
            <a:r>
              <a:rPr lang="fr-FR" sz="1100" dirty="0" smtClean="0">
                <a:effectLst>
                  <a:outerShdw blurRad="38100" dist="38100" dir="2700000" algn="tl">
                    <a:srgbClr val="000000">
                      <a:alpha val="43137"/>
                    </a:srgbClr>
                  </a:outerShdw>
                </a:effectLst>
              </a:rPr>
              <a:t>Retrouvez la très prochainement pour son 1er vrai sujet : Printemps / été 2019 les tendances mode</a:t>
            </a:r>
            <a:endParaRPr lang="fr-FR" sz="1100" dirty="0">
              <a:effectLst>
                <a:outerShdw blurRad="38100" dist="38100" dir="2700000" algn="tl">
                  <a:srgbClr val="000000">
                    <a:alpha val="43137"/>
                  </a:srgbClr>
                </a:outerShdw>
              </a:effectLst>
            </a:endParaRPr>
          </a:p>
        </p:txBody>
      </p:sp>
      <p:pic>
        <p:nvPicPr>
          <p:cNvPr id="5" name="Espace réservé du contenu 4" descr="lily.jpg"/>
          <p:cNvPicPr>
            <a:picLocks noGrp="1" noChangeAspect="1"/>
          </p:cNvPicPr>
          <p:nvPr>
            <p:ph sz="half" idx="2"/>
          </p:nvPr>
        </p:nvPicPr>
        <p:blipFill>
          <a:blip r:embed="rId2" cstate="print"/>
          <a:stretch>
            <a:fillRect/>
          </a:stretch>
        </p:blipFill>
        <p:spPr>
          <a:xfrm>
            <a:off x="6012160" y="1966119"/>
            <a:ext cx="2674640" cy="2831033"/>
          </a:xfrm>
        </p:spPr>
      </p:pic>
      <p:sp>
        <p:nvSpPr>
          <p:cNvPr id="8" name="Organigramme : Terminateur 7"/>
          <p:cNvSpPr/>
          <p:nvPr/>
        </p:nvSpPr>
        <p:spPr>
          <a:xfrm>
            <a:off x="6732240" y="1484784"/>
            <a:ext cx="1296144" cy="288032"/>
          </a:xfrm>
          <a:prstGeom prst="flowChartTerminator">
            <a:avLst/>
          </a:prstGeom>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Lucida Handwriting" pitchFamily="66" charset="0"/>
              </a:rPr>
              <a:t>Lily</a:t>
            </a:r>
            <a:r>
              <a:rPr lang="fr-FR" dirty="0" smtClean="0"/>
              <a:t> </a:t>
            </a:r>
            <a:endParaRPr lang="fr-FR"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247</TotalTime>
  <Words>390</Words>
  <Application>Microsoft Office PowerPoint</Application>
  <PresentationFormat>Affichage à l'écran (4:3)</PresentationFormat>
  <Paragraphs>10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Verve</vt:lpstr>
      <vt:lpstr>La Boutique de Lily: Présentation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Boutique de Lily: Présentation</dc:title>
  <dc:creator>VINCE</dc:creator>
  <cp:lastModifiedBy>VINCE</cp:lastModifiedBy>
  <cp:revision>6</cp:revision>
  <dcterms:created xsi:type="dcterms:W3CDTF">2019-02-20T10:06:40Z</dcterms:created>
  <dcterms:modified xsi:type="dcterms:W3CDTF">2019-02-20T14:14:21Z</dcterms:modified>
</cp:coreProperties>
</file>